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5" r:id="rId5"/>
    <p:sldId id="308" r:id="rId6"/>
    <p:sldId id="309" r:id="rId7"/>
    <p:sldId id="310" r:id="rId8"/>
    <p:sldId id="287" r:id="rId9"/>
    <p:sldId id="288" r:id="rId10"/>
    <p:sldId id="301" r:id="rId11"/>
    <p:sldId id="296" r:id="rId12"/>
    <p:sldId id="307" r:id="rId13"/>
    <p:sldId id="295" r:id="rId14"/>
    <p:sldId id="304" r:id="rId15"/>
    <p:sldId id="305" r:id="rId16"/>
    <p:sldId id="300" r:id="rId17"/>
    <p:sldId id="294" r:id="rId18"/>
    <p:sldId id="297" r:id="rId19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5"/>
            <p14:sldId id="308"/>
            <p14:sldId id="309"/>
            <p14:sldId id="310"/>
            <p14:sldId id="287"/>
            <p14:sldId id="288"/>
            <p14:sldId id="301"/>
            <p14:sldId id="296"/>
            <p14:sldId id="307"/>
            <p14:sldId id="295"/>
            <p14:sldId id="304"/>
            <p14:sldId id="305"/>
            <p14:sldId id="300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oy Fernandes" userId="922052f0-dab4-4e57-b2fd-950a83e45cb6" providerId="ADAL" clId="{6CA7C4F9-0101-4604-8C62-A2D0BDC79358}"/>
    <pc:docChg chg="undo custSel addSld delSld modSld modMainMaster modSection">
      <pc:chgData name="Conroy Fernandes" userId="922052f0-dab4-4e57-b2fd-950a83e45cb6" providerId="ADAL" clId="{6CA7C4F9-0101-4604-8C62-A2D0BDC79358}" dt="2020-11-12T10:48:55.587" v="532" actId="20577"/>
      <pc:docMkLst>
        <pc:docMk/>
      </pc:docMkLst>
      <pc:sldChg chg="modSp mod">
        <pc:chgData name="Conroy Fernandes" userId="922052f0-dab4-4e57-b2fd-950a83e45cb6" providerId="ADAL" clId="{6CA7C4F9-0101-4604-8C62-A2D0BDC79358}" dt="2020-11-12T09:51:21.976" v="218" actId="14100"/>
        <pc:sldMkLst>
          <pc:docMk/>
          <pc:sldMk cId="3755494897" sldId="287"/>
        </pc:sldMkLst>
        <pc:spChg chg="mod">
          <ac:chgData name="Conroy Fernandes" userId="922052f0-dab4-4e57-b2fd-950a83e45cb6" providerId="ADAL" clId="{6CA7C4F9-0101-4604-8C62-A2D0BDC79358}" dt="2020-11-12T09:51:21.976" v="218" actId="14100"/>
          <ac:spMkLst>
            <pc:docMk/>
            <pc:sldMk cId="3755494897" sldId="287"/>
            <ac:spMk id="19" creationId="{00000000-0000-0000-0000-000000000000}"/>
          </ac:spMkLst>
        </pc:spChg>
        <pc:cxnChg chg="mod">
          <ac:chgData name="Conroy Fernandes" userId="922052f0-dab4-4e57-b2fd-950a83e45cb6" providerId="ADAL" clId="{6CA7C4F9-0101-4604-8C62-A2D0BDC79358}" dt="2020-11-12T09:51:21.976" v="218" actId="14100"/>
          <ac:cxnSpMkLst>
            <pc:docMk/>
            <pc:sldMk cId="3755494897" sldId="287"/>
            <ac:cxnSpMk id="24" creationId="{00000000-0000-0000-0000-000000000000}"/>
          </ac:cxnSpMkLst>
        </pc:cxnChg>
      </pc:sldChg>
      <pc:sldChg chg="modSp mod">
        <pc:chgData name="Conroy Fernandes" userId="922052f0-dab4-4e57-b2fd-950a83e45cb6" providerId="ADAL" clId="{6CA7C4F9-0101-4604-8C62-A2D0BDC79358}" dt="2020-11-12T10:43:45.650" v="488" actId="20577"/>
        <pc:sldMkLst>
          <pc:docMk/>
          <pc:sldMk cId="2912374024" sldId="294"/>
        </pc:sldMkLst>
        <pc:graphicFrameChg chg="modGraphic">
          <ac:chgData name="Conroy Fernandes" userId="922052f0-dab4-4e57-b2fd-950a83e45cb6" providerId="ADAL" clId="{6CA7C4F9-0101-4604-8C62-A2D0BDC79358}" dt="2020-11-12T10:43:45.650" v="488" actId="20577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mod">
        <pc:chgData name="Conroy Fernandes" userId="922052f0-dab4-4e57-b2fd-950a83e45cb6" providerId="ADAL" clId="{6CA7C4F9-0101-4604-8C62-A2D0BDC79358}" dt="2020-11-12T10:01:44.889" v="313" actId="20577"/>
        <pc:sldMkLst>
          <pc:docMk/>
          <pc:sldMk cId="405251125" sldId="295"/>
        </pc:sldMkLst>
        <pc:graphicFrameChg chg="mod modGraphic">
          <ac:chgData name="Conroy Fernandes" userId="922052f0-dab4-4e57-b2fd-950a83e45cb6" providerId="ADAL" clId="{6CA7C4F9-0101-4604-8C62-A2D0BDC79358}" dt="2020-11-12T10:01:44.889" v="313" actId="20577"/>
          <ac:graphicFrameMkLst>
            <pc:docMk/>
            <pc:sldMk cId="405251125" sldId="295"/>
            <ac:graphicFrameMk id="2" creationId="{00000000-0000-0000-0000-000000000000}"/>
          </ac:graphicFrameMkLst>
        </pc:graphicFrameChg>
      </pc:sldChg>
      <pc:sldChg chg="modSp mod">
        <pc:chgData name="Conroy Fernandes" userId="922052f0-dab4-4e57-b2fd-950a83e45cb6" providerId="ADAL" clId="{6CA7C4F9-0101-4604-8C62-A2D0BDC79358}" dt="2020-11-12T10:48:55.587" v="532" actId="20577"/>
        <pc:sldMkLst>
          <pc:docMk/>
          <pc:sldMk cId="1600860994" sldId="297"/>
        </pc:sldMkLst>
        <pc:graphicFrameChg chg="modGraphic">
          <ac:chgData name="Conroy Fernandes" userId="922052f0-dab4-4e57-b2fd-950a83e45cb6" providerId="ADAL" clId="{6CA7C4F9-0101-4604-8C62-A2D0BDC79358}" dt="2020-11-12T10:48:55.587" v="532" actId="20577"/>
          <ac:graphicFrameMkLst>
            <pc:docMk/>
            <pc:sldMk cId="1600860994" sldId="297"/>
            <ac:graphicFrameMk id="7" creationId="{00000000-0000-0000-0000-000000000000}"/>
          </ac:graphicFrameMkLst>
        </pc:graphicFrameChg>
        <pc:graphicFrameChg chg="modGraphic">
          <ac:chgData name="Conroy Fernandes" userId="922052f0-dab4-4e57-b2fd-950a83e45cb6" providerId="ADAL" clId="{6CA7C4F9-0101-4604-8C62-A2D0BDC79358}" dt="2020-11-12T10:44:16.742" v="500" actId="20577"/>
          <ac:graphicFrameMkLst>
            <pc:docMk/>
            <pc:sldMk cId="1600860994" sldId="297"/>
            <ac:graphicFrameMk id="9" creationId="{00000000-0000-0000-0000-000000000000}"/>
          </ac:graphicFrameMkLst>
        </pc:graphicFrameChg>
      </pc:sldChg>
      <pc:sldChg chg="modSp mod">
        <pc:chgData name="Conroy Fernandes" userId="922052f0-dab4-4e57-b2fd-950a83e45cb6" providerId="ADAL" clId="{6CA7C4F9-0101-4604-8C62-A2D0BDC79358}" dt="2020-11-12T10:43:29.359" v="474" actId="20577"/>
        <pc:sldMkLst>
          <pc:docMk/>
          <pc:sldMk cId="3929043657" sldId="300"/>
        </pc:sldMkLst>
        <pc:graphicFrameChg chg="modGraphic">
          <ac:chgData name="Conroy Fernandes" userId="922052f0-dab4-4e57-b2fd-950a83e45cb6" providerId="ADAL" clId="{6CA7C4F9-0101-4604-8C62-A2D0BDC79358}" dt="2020-11-12T10:43:29.359" v="474" actId="20577"/>
          <ac:graphicFrameMkLst>
            <pc:docMk/>
            <pc:sldMk cId="3929043657" sldId="300"/>
            <ac:graphicFrameMk id="2" creationId="{00000000-0000-0000-0000-000000000000}"/>
          </ac:graphicFrameMkLst>
        </pc:graphicFrameChg>
      </pc:sldChg>
      <pc:sldChg chg="modSp mod">
        <pc:chgData name="Conroy Fernandes" userId="922052f0-dab4-4e57-b2fd-950a83e45cb6" providerId="ADAL" clId="{6CA7C4F9-0101-4604-8C62-A2D0BDC79358}" dt="2020-11-12T09:52:36.434" v="224" actId="20577"/>
        <pc:sldMkLst>
          <pc:docMk/>
          <pc:sldMk cId="3805295664" sldId="301"/>
        </pc:sldMkLst>
        <pc:graphicFrameChg chg="modGraphic">
          <ac:chgData name="Conroy Fernandes" userId="922052f0-dab4-4e57-b2fd-950a83e45cb6" providerId="ADAL" clId="{6CA7C4F9-0101-4604-8C62-A2D0BDC79358}" dt="2020-11-12T09:52:36.434" v="224" actId="20577"/>
          <ac:graphicFrameMkLst>
            <pc:docMk/>
            <pc:sldMk cId="3805295664" sldId="301"/>
            <ac:graphicFrameMk id="29" creationId="{00000000-0000-0000-0000-000000000000}"/>
          </ac:graphicFrameMkLst>
        </pc:graphicFrameChg>
      </pc:sldChg>
      <pc:sldChg chg="modSp mod">
        <pc:chgData name="Conroy Fernandes" userId="922052f0-dab4-4e57-b2fd-950a83e45cb6" providerId="ADAL" clId="{6CA7C4F9-0101-4604-8C62-A2D0BDC79358}" dt="2020-11-12T10:46:20.005" v="514" actId="20577"/>
        <pc:sldMkLst>
          <pc:docMk/>
          <pc:sldMk cId="1020411202" sldId="305"/>
        </pc:sldMkLst>
        <pc:graphicFrameChg chg="modGraphic">
          <ac:chgData name="Conroy Fernandes" userId="922052f0-dab4-4e57-b2fd-950a83e45cb6" providerId="ADAL" clId="{6CA7C4F9-0101-4604-8C62-A2D0BDC79358}" dt="2020-11-12T10:46:20.005" v="514" actId="20577"/>
          <ac:graphicFrameMkLst>
            <pc:docMk/>
            <pc:sldMk cId="1020411202" sldId="305"/>
            <ac:graphicFrameMk id="2" creationId="{00000000-0000-0000-0000-000000000000}"/>
          </ac:graphicFrameMkLst>
        </pc:graphicFrameChg>
      </pc:sldChg>
      <pc:sldChg chg="addSp delSp modSp mod">
        <pc:chgData name="Conroy Fernandes" userId="922052f0-dab4-4e57-b2fd-950a83e45cb6" providerId="ADAL" clId="{6CA7C4F9-0101-4604-8C62-A2D0BDC79358}" dt="2020-11-12T09:59:02.862" v="291" actId="20577"/>
        <pc:sldMkLst>
          <pc:docMk/>
          <pc:sldMk cId="1293806429" sldId="307"/>
        </pc:sldMkLst>
        <pc:spChg chg="mod">
          <ac:chgData name="Conroy Fernandes" userId="922052f0-dab4-4e57-b2fd-950a83e45cb6" providerId="ADAL" clId="{6CA7C4F9-0101-4604-8C62-A2D0BDC79358}" dt="2020-11-12T09:59:02.862" v="291" actId="20577"/>
          <ac:spMkLst>
            <pc:docMk/>
            <pc:sldMk cId="1293806429" sldId="307"/>
            <ac:spMk id="5" creationId="{00000000-0000-0000-0000-000000000000}"/>
          </ac:spMkLst>
        </pc:spChg>
        <pc:spChg chg="mod">
          <ac:chgData name="Conroy Fernandes" userId="922052f0-dab4-4e57-b2fd-950a83e45cb6" providerId="ADAL" clId="{6CA7C4F9-0101-4604-8C62-A2D0BDC79358}" dt="2020-11-12T09:56:57.644" v="233" actId="14100"/>
          <ac:spMkLst>
            <pc:docMk/>
            <pc:sldMk cId="1293806429" sldId="307"/>
            <ac:spMk id="22" creationId="{00000000-0000-0000-0000-000000000000}"/>
          </ac:spMkLst>
        </pc:spChg>
        <pc:spChg chg="mod">
          <ac:chgData name="Conroy Fernandes" userId="922052f0-dab4-4e57-b2fd-950a83e45cb6" providerId="ADAL" clId="{6CA7C4F9-0101-4604-8C62-A2D0BDC79358}" dt="2020-11-12T09:57:22.627" v="237" actId="14100"/>
          <ac:spMkLst>
            <pc:docMk/>
            <pc:sldMk cId="1293806429" sldId="307"/>
            <ac:spMk id="25" creationId="{00000000-0000-0000-0000-000000000000}"/>
          </ac:spMkLst>
        </pc:spChg>
        <pc:spChg chg="mod">
          <ac:chgData name="Conroy Fernandes" userId="922052f0-dab4-4e57-b2fd-950a83e45cb6" providerId="ADAL" clId="{6CA7C4F9-0101-4604-8C62-A2D0BDC79358}" dt="2020-11-12T09:57:26.570" v="238" actId="14100"/>
          <ac:spMkLst>
            <pc:docMk/>
            <pc:sldMk cId="1293806429" sldId="307"/>
            <ac:spMk id="27" creationId="{00000000-0000-0000-0000-000000000000}"/>
          </ac:spMkLst>
        </pc:spChg>
        <pc:spChg chg="mod">
          <ac:chgData name="Conroy Fernandes" userId="922052f0-dab4-4e57-b2fd-950a83e45cb6" providerId="ADAL" clId="{6CA7C4F9-0101-4604-8C62-A2D0BDC79358}" dt="2020-11-12T09:57:03.877" v="234" actId="1076"/>
          <ac:spMkLst>
            <pc:docMk/>
            <pc:sldMk cId="1293806429" sldId="307"/>
            <ac:spMk id="29" creationId="{00000000-0000-0000-0000-000000000000}"/>
          </ac:spMkLst>
        </pc:spChg>
        <pc:spChg chg="mod">
          <ac:chgData name="Conroy Fernandes" userId="922052f0-dab4-4e57-b2fd-950a83e45cb6" providerId="ADAL" clId="{6CA7C4F9-0101-4604-8C62-A2D0BDC79358}" dt="2020-11-12T09:57:58.834" v="239" actId="1076"/>
          <ac:spMkLst>
            <pc:docMk/>
            <pc:sldMk cId="1293806429" sldId="307"/>
            <ac:spMk id="34" creationId="{00000000-0000-0000-0000-000000000000}"/>
          </ac:spMkLst>
        </pc:spChg>
        <pc:spChg chg="mod">
          <ac:chgData name="Conroy Fernandes" userId="922052f0-dab4-4e57-b2fd-950a83e45cb6" providerId="ADAL" clId="{6CA7C4F9-0101-4604-8C62-A2D0BDC79358}" dt="2020-11-12T09:57:07.608" v="235" actId="1076"/>
          <ac:spMkLst>
            <pc:docMk/>
            <pc:sldMk cId="1293806429" sldId="307"/>
            <ac:spMk id="40" creationId="{00000000-0000-0000-0000-000000000000}"/>
          </ac:spMkLst>
        </pc:spChg>
        <pc:picChg chg="del">
          <ac:chgData name="Conroy Fernandes" userId="922052f0-dab4-4e57-b2fd-950a83e45cb6" providerId="ADAL" clId="{6CA7C4F9-0101-4604-8C62-A2D0BDC79358}" dt="2020-11-12T09:55:49.035" v="226" actId="478"/>
          <ac:picMkLst>
            <pc:docMk/>
            <pc:sldMk cId="1293806429" sldId="307"/>
            <ac:picMk id="2" creationId="{00000000-0000-0000-0000-000000000000}"/>
          </ac:picMkLst>
        </pc:picChg>
        <pc:picChg chg="add mod ord">
          <ac:chgData name="Conroy Fernandes" userId="922052f0-dab4-4e57-b2fd-950a83e45cb6" providerId="ADAL" clId="{6CA7C4F9-0101-4604-8C62-A2D0BDC79358}" dt="2020-11-12T09:56:13.551" v="231" actId="167"/>
          <ac:picMkLst>
            <pc:docMk/>
            <pc:sldMk cId="1293806429" sldId="307"/>
            <ac:picMk id="3" creationId="{ED379E54-6475-4E41-80E2-1F849ACEF859}"/>
          </ac:picMkLst>
        </pc:picChg>
        <pc:cxnChg chg="mod">
          <ac:chgData name="Conroy Fernandes" userId="922052f0-dab4-4e57-b2fd-950a83e45cb6" providerId="ADAL" clId="{6CA7C4F9-0101-4604-8C62-A2D0BDC79358}" dt="2020-11-12T09:57:15.529" v="236" actId="14100"/>
          <ac:cxnSpMkLst>
            <pc:docMk/>
            <pc:sldMk cId="1293806429" sldId="307"/>
            <ac:cxnSpMk id="39" creationId="{00000000-0000-0000-0000-000000000000}"/>
          </ac:cxnSpMkLst>
        </pc:cxnChg>
      </pc:sldChg>
      <pc:sldChg chg="addSp delSp modSp mod">
        <pc:chgData name="Conroy Fernandes" userId="922052f0-dab4-4e57-b2fd-950a83e45cb6" providerId="ADAL" clId="{6CA7C4F9-0101-4604-8C62-A2D0BDC79358}" dt="2020-11-12T09:30:23.415" v="89" actId="20577"/>
        <pc:sldMkLst>
          <pc:docMk/>
          <pc:sldMk cId="1952050538" sldId="308"/>
        </pc:sldMkLst>
        <pc:spChg chg="mod">
          <ac:chgData name="Conroy Fernandes" userId="922052f0-dab4-4e57-b2fd-950a83e45cb6" providerId="ADAL" clId="{6CA7C4F9-0101-4604-8C62-A2D0BDC79358}" dt="2020-11-12T09:30:23.415" v="89" actId="20577"/>
          <ac:spMkLst>
            <pc:docMk/>
            <pc:sldMk cId="1952050538" sldId="308"/>
            <ac:spMk id="5" creationId="{00000000-0000-0000-0000-000000000000}"/>
          </ac:spMkLst>
        </pc:spChg>
        <pc:spChg chg="mod">
          <ac:chgData name="Conroy Fernandes" userId="922052f0-dab4-4e57-b2fd-950a83e45cb6" providerId="ADAL" clId="{6CA7C4F9-0101-4604-8C62-A2D0BDC79358}" dt="2020-11-12T09:26:24.979" v="3" actId="207"/>
          <ac:spMkLst>
            <pc:docMk/>
            <pc:sldMk cId="1952050538" sldId="308"/>
            <ac:spMk id="18" creationId="{00000000-0000-0000-0000-000000000000}"/>
          </ac:spMkLst>
        </pc:spChg>
        <pc:spChg chg="mod">
          <ac:chgData name="Conroy Fernandes" userId="922052f0-dab4-4e57-b2fd-950a83e45cb6" providerId="ADAL" clId="{6CA7C4F9-0101-4604-8C62-A2D0BDC79358}" dt="2020-11-12T09:28:02.819" v="11" actId="14100"/>
          <ac:spMkLst>
            <pc:docMk/>
            <pc:sldMk cId="1952050538" sldId="308"/>
            <ac:spMk id="21" creationId="{00000000-0000-0000-0000-000000000000}"/>
          </ac:spMkLst>
        </pc:spChg>
        <pc:picChg chg="add mod ord">
          <ac:chgData name="Conroy Fernandes" userId="922052f0-dab4-4e57-b2fd-950a83e45cb6" providerId="ADAL" clId="{6CA7C4F9-0101-4604-8C62-A2D0BDC79358}" dt="2020-11-12T09:27:44.249" v="8" actId="167"/>
          <ac:picMkLst>
            <pc:docMk/>
            <pc:sldMk cId="1952050538" sldId="308"/>
            <ac:picMk id="2" creationId="{2F9B46FA-B94F-4199-A9AC-D22DC3CA4798}"/>
          </ac:picMkLst>
        </pc:picChg>
        <pc:picChg chg="del">
          <ac:chgData name="Conroy Fernandes" userId="922052f0-dab4-4e57-b2fd-950a83e45cb6" providerId="ADAL" clId="{6CA7C4F9-0101-4604-8C62-A2D0BDC79358}" dt="2020-11-12T09:27:30.888" v="4" actId="478"/>
          <ac:picMkLst>
            <pc:docMk/>
            <pc:sldMk cId="1952050538" sldId="308"/>
            <ac:picMk id="1026" creationId="{00000000-0000-0000-0000-000000000000}"/>
          </ac:picMkLst>
        </pc:picChg>
        <pc:cxnChg chg="mod">
          <ac:chgData name="Conroy Fernandes" userId="922052f0-dab4-4e57-b2fd-950a83e45cb6" providerId="ADAL" clId="{6CA7C4F9-0101-4604-8C62-A2D0BDC79358}" dt="2020-11-12T09:28:16.807" v="12" actId="14100"/>
          <ac:cxnSpMkLst>
            <pc:docMk/>
            <pc:sldMk cId="1952050538" sldId="308"/>
            <ac:cxnSpMk id="31" creationId="{00000000-0000-0000-0000-000000000000}"/>
          </ac:cxnSpMkLst>
        </pc:cxnChg>
      </pc:sldChg>
      <pc:sldChg chg="addSp delSp modSp mod">
        <pc:chgData name="Conroy Fernandes" userId="922052f0-dab4-4e57-b2fd-950a83e45cb6" providerId="ADAL" clId="{6CA7C4F9-0101-4604-8C62-A2D0BDC79358}" dt="2020-11-12T09:47:22.669" v="202" actId="14100"/>
        <pc:sldMkLst>
          <pc:docMk/>
          <pc:sldMk cId="3334298879" sldId="309"/>
        </pc:sldMkLst>
        <pc:spChg chg="mod">
          <ac:chgData name="Conroy Fernandes" userId="922052f0-dab4-4e57-b2fd-950a83e45cb6" providerId="ADAL" clId="{6CA7C4F9-0101-4604-8C62-A2D0BDC79358}" dt="2020-11-12T09:43:44.002" v="179" actId="20577"/>
          <ac:spMkLst>
            <pc:docMk/>
            <pc:sldMk cId="3334298879" sldId="309"/>
            <ac:spMk id="5" creationId="{00000000-0000-0000-0000-000000000000}"/>
          </ac:spMkLst>
        </pc:spChg>
        <pc:spChg chg="add mod">
          <ac:chgData name="Conroy Fernandes" userId="922052f0-dab4-4e57-b2fd-950a83e45cb6" providerId="ADAL" clId="{6CA7C4F9-0101-4604-8C62-A2D0BDC79358}" dt="2020-11-12T09:47:08.779" v="199" actId="14100"/>
          <ac:spMkLst>
            <pc:docMk/>
            <pc:sldMk cId="3334298879" sldId="309"/>
            <ac:spMk id="14" creationId="{2B9DB5EF-FBCC-41B5-A54F-D2CE704E2903}"/>
          </ac:spMkLst>
        </pc:spChg>
        <pc:spChg chg="del">
          <ac:chgData name="Conroy Fernandes" userId="922052f0-dab4-4e57-b2fd-950a83e45cb6" providerId="ADAL" clId="{6CA7C4F9-0101-4604-8C62-A2D0BDC79358}" dt="2020-11-12T09:31:19.871" v="95" actId="478"/>
          <ac:spMkLst>
            <pc:docMk/>
            <pc:sldMk cId="3334298879" sldId="309"/>
            <ac:spMk id="17" creationId="{00000000-0000-0000-0000-000000000000}"/>
          </ac:spMkLst>
        </pc:spChg>
        <pc:spChg chg="mod">
          <ac:chgData name="Conroy Fernandes" userId="922052f0-dab4-4e57-b2fd-950a83e45cb6" providerId="ADAL" clId="{6CA7C4F9-0101-4604-8C62-A2D0BDC79358}" dt="2020-11-12T09:45:01.449" v="186" actId="14100"/>
          <ac:spMkLst>
            <pc:docMk/>
            <pc:sldMk cId="3334298879" sldId="309"/>
            <ac:spMk id="22" creationId="{00000000-0000-0000-0000-000000000000}"/>
          </ac:spMkLst>
        </pc:spChg>
        <pc:picChg chg="del">
          <ac:chgData name="Conroy Fernandes" userId="922052f0-dab4-4e57-b2fd-950a83e45cb6" providerId="ADAL" clId="{6CA7C4F9-0101-4604-8C62-A2D0BDC79358}" dt="2020-11-12T09:31:16.404" v="94" actId="478"/>
          <ac:picMkLst>
            <pc:docMk/>
            <pc:sldMk cId="3334298879" sldId="309"/>
            <ac:picMk id="2" creationId="{00000000-0000-0000-0000-000000000000}"/>
          </ac:picMkLst>
        </pc:picChg>
        <pc:picChg chg="add mod ord">
          <ac:chgData name="Conroy Fernandes" userId="922052f0-dab4-4e57-b2fd-950a83e45cb6" providerId="ADAL" clId="{6CA7C4F9-0101-4604-8C62-A2D0BDC79358}" dt="2020-11-12T09:46:47.653" v="196" actId="1076"/>
          <ac:picMkLst>
            <pc:docMk/>
            <pc:sldMk cId="3334298879" sldId="309"/>
            <ac:picMk id="3" creationId="{551B6AB3-0D36-4F57-B287-74A5213EFDBB}"/>
          </ac:picMkLst>
        </pc:picChg>
        <pc:picChg chg="add mod ord">
          <ac:chgData name="Conroy Fernandes" userId="922052f0-dab4-4e57-b2fd-950a83e45cb6" providerId="ADAL" clId="{6CA7C4F9-0101-4604-8C62-A2D0BDC79358}" dt="2020-11-12T09:46:59.385" v="198" actId="1076"/>
          <ac:picMkLst>
            <pc:docMk/>
            <pc:sldMk cId="3334298879" sldId="309"/>
            <ac:picMk id="13" creationId="{B3E885C1-08B9-4F73-8876-0EB6E60E481B}"/>
          </ac:picMkLst>
        </pc:picChg>
        <pc:cxnChg chg="del mod">
          <ac:chgData name="Conroy Fernandes" userId="922052f0-dab4-4e57-b2fd-950a83e45cb6" providerId="ADAL" clId="{6CA7C4F9-0101-4604-8C62-A2D0BDC79358}" dt="2020-11-12T09:31:12.196" v="93" actId="478"/>
          <ac:cxnSpMkLst>
            <pc:docMk/>
            <pc:sldMk cId="3334298879" sldId="309"/>
            <ac:cxnSpMk id="19" creationId="{00000000-0000-0000-0000-000000000000}"/>
          </ac:cxnSpMkLst>
        </pc:cxnChg>
        <pc:cxnChg chg="add mod">
          <ac:chgData name="Conroy Fernandes" userId="922052f0-dab4-4e57-b2fd-950a83e45cb6" providerId="ADAL" clId="{6CA7C4F9-0101-4604-8C62-A2D0BDC79358}" dt="2020-11-12T09:47:22.669" v="202" actId="14100"/>
          <ac:cxnSpMkLst>
            <pc:docMk/>
            <pc:sldMk cId="3334298879" sldId="309"/>
            <ac:cxnSpMk id="25" creationId="{BF74D9A8-C268-4AA6-B7E3-565289DA3C08}"/>
          </ac:cxnSpMkLst>
        </pc:cxnChg>
        <pc:cxnChg chg="mod">
          <ac:chgData name="Conroy Fernandes" userId="922052f0-dab4-4e57-b2fd-950a83e45cb6" providerId="ADAL" clId="{6CA7C4F9-0101-4604-8C62-A2D0BDC79358}" dt="2020-11-12T09:45:01.449" v="186" actId="14100"/>
          <ac:cxnSpMkLst>
            <pc:docMk/>
            <pc:sldMk cId="3334298879" sldId="309"/>
            <ac:cxnSpMk id="31" creationId="{00000000-0000-0000-0000-000000000000}"/>
          </ac:cxnSpMkLst>
        </pc:cxnChg>
      </pc:sldChg>
      <pc:sldChg chg="addSp delSp modSp mod">
        <pc:chgData name="Conroy Fernandes" userId="922052f0-dab4-4e57-b2fd-950a83e45cb6" providerId="ADAL" clId="{6CA7C4F9-0101-4604-8C62-A2D0BDC79358}" dt="2020-11-12T09:49:03.667" v="212" actId="14100"/>
        <pc:sldMkLst>
          <pc:docMk/>
          <pc:sldMk cId="144347869" sldId="310"/>
        </pc:sldMkLst>
        <pc:spChg chg="mod">
          <ac:chgData name="Conroy Fernandes" userId="922052f0-dab4-4e57-b2fd-950a83e45cb6" providerId="ADAL" clId="{6CA7C4F9-0101-4604-8C62-A2D0BDC79358}" dt="2020-11-12T09:48:56.467" v="211" actId="14100"/>
          <ac:spMkLst>
            <pc:docMk/>
            <pc:sldMk cId="144347869" sldId="310"/>
            <ac:spMk id="14" creationId="{00000000-0000-0000-0000-000000000000}"/>
          </ac:spMkLst>
        </pc:spChg>
        <pc:picChg chg="add mod ord">
          <ac:chgData name="Conroy Fernandes" userId="922052f0-dab4-4e57-b2fd-950a83e45cb6" providerId="ADAL" clId="{6CA7C4F9-0101-4604-8C62-A2D0BDC79358}" dt="2020-11-12T09:48:41.344" v="209" actId="167"/>
          <ac:picMkLst>
            <pc:docMk/>
            <pc:sldMk cId="144347869" sldId="310"/>
            <ac:picMk id="2" creationId="{6F9F289D-A353-448E-ADC4-0DF107CD37AF}"/>
          </ac:picMkLst>
        </pc:picChg>
        <pc:picChg chg="del">
          <ac:chgData name="Conroy Fernandes" userId="922052f0-dab4-4e57-b2fd-950a83e45cb6" providerId="ADAL" clId="{6CA7C4F9-0101-4604-8C62-A2D0BDC79358}" dt="2020-11-12T09:48:11.154" v="203" actId="478"/>
          <ac:picMkLst>
            <pc:docMk/>
            <pc:sldMk cId="144347869" sldId="310"/>
            <ac:picMk id="3" creationId="{00000000-0000-0000-0000-000000000000}"/>
          </ac:picMkLst>
        </pc:picChg>
        <pc:cxnChg chg="mod">
          <ac:chgData name="Conroy Fernandes" userId="922052f0-dab4-4e57-b2fd-950a83e45cb6" providerId="ADAL" clId="{6CA7C4F9-0101-4604-8C62-A2D0BDC79358}" dt="2020-11-12T09:49:03.667" v="212" actId="14100"/>
          <ac:cxnSpMkLst>
            <pc:docMk/>
            <pc:sldMk cId="144347869" sldId="310"/>
            <ac:cxnSpMk id="31" creationId="{00000000-0000-0000-0000-000000000000}"/>
          </ac:cxnSpMkLst>
        </pc:cxnChg>
      </pc:sldChg>
      <pc:sldChg chg="add del">
        <pc:chgData name="Conroy Fernandes" userId="922052f0-dab4-4e57-b2fd-950a83e45cb6" providerId="ADAL" clId="{6CA7C4F9-0101-4604-8C62-A2D0BDC79358}" dt="2020-11-12T09:59:28.825" v="292" actId="47"/>
        <pc:sldMkLst>
          <pc:docMk/>
          <pc:sldMk cId="2518488253" sldId="311"/>
        </pc:sldMkLst>
      </pc:sldChg>
      <pc:sldMasterChg chg="modSp mod">
        <pc:chgData name="Conroy Fernandes" userId="922052f0-dab4-4e57-b2fd-950a83e45cb6" providerId="ADAL" clId="{6CA7C4F9-0101-4604-8C62-A2D0BDC79358}" dt="2020-11-12T09:49:26.535" v="216" actId="20577"/>
        <pc:sldMasterMkLst>
          <pc:docMk/>
          <pc:sldMasterMk cId="2769120201" sldId="2147483660"/>
        </pc:sldMasterMkLst>
        <pc:spChg chg="mod">
          <ac:chgData name="Conroy Fernandes" userId="922052f0-dab4-4e57-b2fd-950a83e45cb6" providerId="ADAL" clId="{6CA7C4F9-0101-4604-8C62-A2D0BDC79358}" dt="2020-11-12T09:49:26.535" v="216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Sheetal Jain" userId="51c8f061-299c-44fe-993f-a386b901f7f1" providerId="ADAL" clId="{F361D870-BEC4-49E5-880B-D2301642D793}"/>
    <pc:docChg chg="undo custSel modSld modMainMaster">
      <pc:chgData name="Sheetal Jain" userId="51c8f061-299c-44fe-993f-a386b901f7f1" providerId="ADAL" clId="{F361D870-BEC4-49E5-880B-D2301642D793}" dt="2021-02-09T09:50:07.171" v="122" actId="114"/>
      <pc:docMkLst>
        <pc:docMk/>
      </pc:docMkLst>
      <pc:sldChg chg="modSp mod">
        <pc:chgData name="Sheetal Jain" userId="51c8f061-299c-44fe-993f-a386b901f7f1" providerId="ADAL" clId="{F361D870-BEC4-49E5-880B-D2301642D793}" dt="2021-02-09T09:42:36.893" v="35" actId="20577"/>
        <pc:sldMkLst>
          <pc:docMk/>
          <pc:sldMk cId="3301150614" sldId="288"/>
        </pc:sldMkLst>
        <pc:graphicFrameChg chg="modGraphic">
          <ac:chgData name="Sheetal Jain" userId="51c8f061-299c-44fe-993f-a386b901f7f1" providerId="ADAL" clId="{F361D870-BEC4-49E5-880B-D2301642D793}" dt="2021-02-09T09:42:36.893" v="35" actId="20577"/>
          <ac:graphicFrameMkLst>
            <pc:docMk/>
            <pc:sldMk cId="3301150614" sldId="288"/>
            <ac:graphicFrameMk id="22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F361D870-BEC4-49E5-880B-D2301642D793}" dt="2021-02-09T09:50:07.171" v="122" actId="114"/>
        <pc:sldMkLst>
          <pc:docMk/>
          <pc:sldMk cId="2912374024" sldId="294"/>
        </pc:sldMkLst>
        <pc:graphicFrameChg chg="modGraphic">
          <ac:chgData name="Sheetal Jain" userId="51c8f061-299c-44fe-993f-a386b901f7f1" providerId="ADAL" clId="{F361D870-BEC4-49E5-880B-D2301642D793}" dt="2021-02-09T09:50:07.171" v="122" actId="114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F361D870-BEC4-49E5-880B-D2301642D793}" dt="2021-02-09T09:42:50.714" v="42" actId="20577"/>
        <pc:sldMkLst>
          <pc:docMk/>
          <pc:sldMk cId="3805295664" sldId="301"/>
        </pc:sldMkLst>
        <pc:graphicFrameChg chg="modGraphic">
          <ac:chgData name="Sheetal Jain" userId="51c8f061-299c-44fe-993f-a386b901f7f1" providerId="ADAL" clId="{F361D870-BEC4-49E5-880B-D2301642D793}" dt="2021-02-09T09:42:50.714" v="42" actId="20577"/>
          <ac:graphicFrameMkLst>
            <pc:docMk/>
            <pc:sldMk cId="3805295664" sldId="301"/>
            <ac:graphicFrameMk id="29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F361D870-BEC4-49E5-880B-D2301642D793}" dt="2021-02-09T09:49:18.253" v="94" actId="14100"/>
        <pc:sldMkLst>
          <pc:docMk/>
          <pc:sldMk cId="3738819512" sldId="304"/>
        </pc:sldMkLst>
        <pc:picChg chg="mod modCrop">
          <ac:chgData name="Sheetal Jain" userId="51c8f061-299c-44fe-993f-a386b901f7f1" providerId="ADAL" clId="{F361D870-BEC4-49E5-880B-D2301642D793}" dt="2021-02-09T09:49:18.253" v="94" actId="14100"/>
          <ac:picMkLst>
            <pc:docMk/>
            <pc:sldMk cId="3738819512" sldId="304"/>
            <ac:picMk id="3" creationId="{00000000-0000-0000-0000-000000000000}"/>
          </ac:picMkLst>
        </pc:picChg>
      </pc:sldChg>
      <pc:sldChg chg="addSp delSp modSp mod">
        <pc:chgData name="Sheetal Jain" userId="51c8f061-299c-44fe-993f-a386b901f7f1" providerId="ADAL" clId="{F361D870-BEC4-49E5-880B-D2301642D793}" dt="2021-02-09T09:48:13.027" v="89" actId="14100"/>
        <pc:sldMkLst>
          <pc:docMk/>
          <pc:sldMk cId="1293806429" sldId="307"/>
        </pc:sldMkLst>
        <pc:spChg chg="mod">
          <ac:chgData name="Sheetal Jain" userId="51c8f061-299c-44fe-993f-a386b901f7f1" providerId="ADAL" clId="{F361D870-BEC4-49E5-880B-D2301642D793}" dt="2021-02-09T09:47:59.901" v="88" actId="20577"/>
          <ac:spMkLst>
            <pc:docMk/>
            <pc:sldMk cId="1293806429" sldId="307"/>
            <ac:spMk id="5" creationId="{00000000-0000-0000-0000-000000000000}"/>
          </ac:spMkLst>
        </pc:spChg>
        <pc:spChg chg="mod">
          <ac:chgData name="Sheetal Jain" userId="51c8f061-299c-44fe-993f-a386b901f7f1" providerId="ADAL" clId="{F361D870-BEC4-49E5-880B-D2301642D793}" dt="2021-02-09T09:47:25.704" v="70" actId="1037"/>
          <ac:spMkLst>
            <pc:docMk/>
            <pc:sldMk cId="1293806429" sldId="307"/>
            <ac:spMk id="19" creationId="{00000000-0000-0000-0000-000000000000}"/>
          </ac:spMkLst>
        </pc:spChg>
        <pc:spChg chg="mod">
          <ac:chgData name="Sheetal Jain" userId="51c8f061-299c-44fe-993f-a386b901f7f1" providerId="ADAL" clId="{F361D870-BEC4-49E5-880B-D2301642D793}" dt="2021-02-09T09:47:55.099" v="87" actId="14100"/>
          <ac:spMkLst>
            <pc:docMk/>
            <pc:sldMk cId="1293806429" sldId="307"/>
            <ac:spMk id="20" creationId="{00000000-0000-0000-0000-000000000000}"/>
          </ac:spMkLst>
        </pc:spChg>
        <pc:spChg chg="del">
          <ac:chgData name="Sheetal Jain" userId="51c8f061-299c-44fe-993f-a386b901f7f1" providerId="ADAL" clId="{F361D870-BEC4-49E5-880B-D2301642D793}" dt="2021-02-09T09:47:36.829" v="71" actId="478"/>
          <ac:spMkLst>
            <pc:docMk/>
            <pc:sldMk cId="1293806429" sldId="307"/>
            <ac:spMk id="21" creationId="{00000000-0000-0000-0000-000000000000}"/>
          </ac:spMkLst>
        </pc:spChg>
        <pc:picChg chg="add mod ord modCrop">
          <ac:chgData name="Sheetal Jain" userId="51c8f061-299c-44fe-993f-a386b901f7f1" providerId="ADAL" clId="{F361D870-BEC4-49E5-880B-D2301642D793}" dt="2021-02-09T09:47:22.440" v="66" actId="1035"/>
          <ac:picMkLst>
            <pc:docMk/>
            <pc:sldMk cId="1293806429" sldId="307"/>
            <ac:picMk id="6" creationId="{D7A51343-6C0A-4ADC-B581-2C9585D926FC}"/>
          </ac:picMkLst>
        </pc:picChg>
        <pc:picChg chg="del">
          <ac:chgData name="Sheetal Jain" userId="51c8f061-299c-44fe-993f-a386b901f7f1" providerId="ADAL" clId="{F361D870-BEC4-49E5-880B-D2301642D793}" dt="2021-02-09T09:46:41.360" v="54" actId="478"/>
          <ac:picMkLst>
            <pc:docMk/>
            <pc:sldMk cId="1293806429" sldId="307"/>
            <ac:picMk id="18" creationId="{00000000-0000-0000-0000-000000000000}"/>
          </ac:picMkLst>
        </pc:picChg>
        <pc:cxnChg chg="mod">
          <ac:chgData name="Sheetal Jain" userId="51c8f061-299c-44fe-993f-a386b901f7f1" providerId="ADAL" clId="{F361D870-BEC4-49E5-880B-D2301642D793}" dt="2021-02-09T09:48:13.027" v="89" actId="14100"/>
          <ac:cxnSpMkLst>
            <pc:docMk/>
            <pc:sldMk cId="1293806429" sldId="307"/>
            <ac:cxnSpMk id="35" creationId="{00000000-0000-0000-0000-000000000000}"/>
          </ac:cxnSpMkLst>
        </pc:cxnChg>
      </pc:sldChg>
      <pc:sldMasterChg chg="modSp mod">
        <pc:chgData name="Sheetal Jain" userId="51c8f061-299c-44fe-993f-a386b901f7f1" providerId="ADAL" clId="{F361D870-BEC4-49E5-880B-D2301642D793}" dt="2021-02-09T09:40:08.449" v="0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F361D870-BEC4-49E5-880B-D2301642D793}" dt="2021-02-09T09:40:08.449" v="0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>
        <a:solidFill>
          <a:srgbClr val="DFE8F0"/>
        </a:solidFill>
      </dgm:spPr>
      <dgm:t>
        <a:bodyPr/>
        <a:lstStyle/>
        <a:p>
          <a:r>
            <a:rPr lang="en-US" b="1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dirty="0">
            <a:solidFill>
              <a:srgbClr val="294071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b="1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4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Manufacturing Data to Calculate Ratios for DM, DL, and MOH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4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4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4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4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4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4" custScaleX="130270">
        <dgm:presLayoutVars>
          <dgm:bulletEnabled val="1"/>
        </dgm:presLayoutVars>
      </dgm:prSet>
      <dgm:spPr/>
    </dgm:pt>
    <dgm:pt modelId="{40512E67-EEC1-46F9-9A73-D31D02786E22}" type="pres">
      <dgm:prSet presAssocID="{AAB4CF73-4B9B-4AA0-9074-16C2D2AE00A1}" presName="sp" presStyleCnt="0"/>
      <dgm:spPr/>
    </dgm:pt>
    <dgm:pt modelId="{AB13B87C-B0C0-4CFB-887F-5CA135075011}" type="pres">
      <dgm:prSet presAssocID="{7FCE83D9-631B-4420-BBFC-CA0AFA59F747}" presName="linNode" presStyleCnt="0"/>
      <dgm:spPr/>
    </dgm:pt>
    <dgm:pt modelId="{2639AEDE-6859-4E11-8204-43BAF1D89EF9}" type="pres">
      <dgm:prSet presAssocID="{7FCE83D9-631B-4420-BBFC-CA0AFA59F747}" presName="parentText" presStyleLbl="node1" presStyleIdx="3" presStyleCnt="4" custScaleX="40097">
        <dgm:presLayoutVars>
          <dgm:chMax val="1"/>
          <dgm:bulletEnabled val="1"/>
        </dgm:presLayoutVars>
      </dgm:prSet>
      <dgm:spPr/>
    </dgm:pt>
    <dgm:pt modelId="{DC8B7C8E-2596-42A3-9EC8-3C0F0902B542}" type="pres">
      <dgm:prSet presAssocID="{7FCE83D9-631B-4420-BBFC-CA0AFA59F747}" presName="descendantText" presStyleLbl="alignAccFollowNode1" presStyleIdx="3" presStyleCnt="4" custScaleX="130270">
        <dgm:presLayoutVars>
          <dgm:bulletEnabled val="1"/>
        </dgm:presLayoutVars>
      </dgm:prSet>
      <dgm:spPr/>
    </dgm:pt>
  </dgm:ptLst>
  <dgm:cxnLst>
    <dgm:cxn modelId="{9E41170A-4A8E-41CB-9AB8-2CACD21F91FC}" type="presOf" srcId="{D5197DDB-D5D2-499F-B255-CF7BB5AE2B43}" destId="{7DFE7FB1-56C2-4FE8-977E-803EFEB20831}" srcOrd="0" destOrd="0" presId="urn:microsoft.com/office/officeart/2005/8/layout/vList5"/>
    <dgm:cxn modelId="{5A1C590F-FB16-4646-923A-1E3769AA1DF2}" type="presOf" srcId="{F2881FB1-6580-4F21-A283-BFAA6F91D5D2}" destId="{61BA391A-C1A3-4C26-9905-BCC679A8D46D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8EF6864-DAAD-44C0-BF6C-BA01484DB032}" type="presOf" srcId="{6352CA33-6755-44BE-808F-400DA4CF80A7}" destId="{EA80A3C2-62BE-4159-AEC0-45C90F1FC31D}" srcOrd="0" destOrd="0" presId="urn:microsoft.com/office/officeart/2005/8/layout/vList5"/>
    <dgm:cxn modelId="{BD197651-E97D-4C37-A14F-89EDD0538623}" type="presOf" srcId="{DB9FB862-4759-4D6A-84F3-01524B92723B}" destId="{DC8B7C8E-2596-42A3-9EC8-3C0F0902B542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6BBCD74-A16E-4795-B58C-E95039D41689}" type="presOf" srcId="{9614A323-64B1-4077-A841-022051EC749A}" destId="{A60520D8-37DB-4FB8-BD82-6A2EB5B7DB22}" srcOrd="0" destOrd="0" presId="urn:microsoft.com/office/officeart/2005/8/layout/vList5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054DDAE7-5877-463A-BD94-B8950D85A1C2}" type="presOf" srcId="{9D72CDD3-5859-43DB-BD75-0C3C30E3DE62}" destId="{11F5BF76-220E-49DB-A754-25CDFEDCFD30}" srcOrd="0" destOrd="0" presId="urn:microsoft.com/office/officeart/2005/8/layout/vList5"/>
    <dgm:cxn modelId="{FAEE88EC-2CE5-438D-96B9-BB4A0D1232F5}" type="presOf" srcId="{7FCE83D9-631B-4420-BBFC-CA0AFA59F747}" destId="{2639AEDE-6859-4E11-8204-43BAF1D89EF9}" srcOrd="0" destOrd="0" presId="urn:microsoft.com/office/officeart/2005/8/layout/vList5"/>
    <dgm:cxn modelId="{37CEACF9-2D69-4574-9DA5-382F07DB174F}" type="presOf" srcId="{00C18FBF-3FF5-4C16-97CF-AF03740D7AB6}" destId="{63A580CE-5140-4AC1-B88E-97938524B8F2}" srcOrd="0" destOrd="0" presId="urn:microsoft.com/office/officeart/2005/8/layout/vList5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5FA75BFE-D0D9-4D97-8471-1A291092E650}" type="presOf" srcId="{B4F1B46E-22B2-4721-950C-8704487586DC}" destId="{79B8FC0C-79CB-4C19-8E0D-2B6A33327750}" srcOrd="0" destOrd="0" presId="urn:microsoft.com/office/officeart/2005/8/layout/vList5"/>
    <dgm:cxn modelId="{ABE5054C-9BB5-458C-8C63-D36C64A33B7A}" type="presParOf" srcId="{63A580CE-5140-4AC1-B88E-97938524B8F2}" destId="{12031DAE-5E2E-4F47-9AF9-0A41C3382A60}" srcOrd="0" destOrd="0" presId="urn:microsoft.com/office/officeart/2005/8/layout/vList5"/>
    <dgm:cxn modelId="{A321A6CA-1FEE-4E3C-B090-3D3D3D9AF46E}" type="presParOf" srcId="{12031DAE-5E2E-4F47-9AF9-0A41C3382A60}" destId="{79B8FC0C-79CB-4C19-8E0D-2B6A33327750}" srcOrd="0" destOrd="0" presId="urn:microsoft.com/office/officeart/2005/8/layout/vList5"/>
    <dgm:cxn modelId="{9DE2D391-8F06-4567-9F32-795A0028EE89}" type="presParOf" srcId="{12031DAE-5E2E-4F47-9AF9-0A41C3382A60}" destId="{11F5BF76-220E-49DB-A754-25CDFEDCFD30}" srcOrd="1" destOrd="0" presId="urn:microsoft.com/office/officeart/2005/8/layout/vList5"/>
    <dgm:cxn modelId="{9F16175D-824E-4BC7-8575-91EA75BF2BED}" type="presParOf" srcId="{63A580CE-5140-4AC1-B88E-97938524B8F2}" destId="{8247F90F-EBBD-4364-BE30-FF1A4D54BE94}" srcOrd="1" destOrd="0" presId="urn:microsoft.com/office/officeart/2005/8/layout/vList5"/>
    <dgm:cxn modelId="{BC64ABF9-B2B3-4EA6-BCB8-BE13FB7492D6}" type="presParOf" srcId="{63A580CE-5140-4AC1-B88E-97938524B8F2}" destId="{977B95BB-1DE7-40D3-A333-5E40B1479482}" srcOrd="2" destOrd="0" presId="urn:microsoft.com/office/officeart/2005/8/layout/vList5"/>
    <dgm:cxn modelId="{2BF3B2EE-FB9E-459E-8236-6E106AEB0E3E}" type="presParOf" srcId="{977B95BB-1DE7-40D3-A333-5E40B1479482}" destId="{61BA391A-C1A3-4C26-9905-BCC679A8D46D}" srcOrd="0" destOrd="0" presId="urn:microsoft.com/office/officeart/2005/8/layout/vList5"/>
    <dgm:cxn modelId="{53A4D96E-F798-4F73-BB70-665490D2DB9B}" type="presParOf" srcId="{977B95BB-1DE7-40D3-A333-5E40B1479482}" destId="{7DFE7FB1-56C2-4FE8-977E-803EFEB20831}" srcOrd="1" destOrd="0" presId="urn:microsoft.com/office/officeart/2005/8/layout/vList5"/>
    <dgm:cxn modelId="{AF1DB184-3A99-42CF-BAC5-31BC98BE241F}" type="presParOf" srcId="{63A580CE-5140-4AC1-B88E-97938524B8F2}" destId="{E7C6123D-2FF3-4C04-94B4-09E92A2D906D}" srcOrd="3" destOrd="0" presId="urn:microsoft.com/office/officeart/2005/8/layout/vList5"/>
    <dgm:cxn modelId="{D5DA523F-E411-4B77-974A-15990A4D9B2B}" type="presParOf" srcId="{63A580CE-5140-4AC1-B88E-97938524B8F2}" destId="{EEEF210A-895F-4647-8AD9-D8AA3E7F08D7}" srcOrd="4" destOrd="0" presId="urn:microsoft.com/office/officeart/2005/8/layout/vList5"/>
    <dgm:cxn modelId="{61EEAFD7-F817-413F-A9FC-27E38F1A8902}" type="presParOf" srcId="{EEEF210A-895F-4647-8AD9-D8AA3E7F08D7}" destId="{EA80A3C2-62BE-4159-AEC0-45C90F1FC31D}" srcOrd="0" destOrd="0" presId="urn:microsoft.com/office/officeart/2005/8/layout/vList5"/>
    <dgm:cxn modelId="{C9458339-FA3E-48BE-A4EF-F0B2BF5D38E0}" type="presParOf" srcId="{EEEF210A-895F-4647-8AD9-D8AA3E7F08D7}" destId="{A60520D8-37DB-4FB8-BD82-6A2EB5B7DB22}" srcOrd="1" destOrd="0" presId="urn:microsoft.com/office/officeart/2005/8/layout/vList5"/>
    <dgm:cxn modelId="{608B0D6C-B272-4727-96AA-8CA55556D570}" type="presParOf" srcId="{63A580CE-5140-4AC1-B88E-97938524B8F2}" destId="{40512E67-EEC1-46F9-9A73-D31D02786E22}" srcOrd="5" destOrd="0" presId="urn:microsoft.com/office/officeart/2005/8/layout/vList5"/>
    <dgm:cxn modelId="{974F6635-BA79-4066-871C-766818C52A93}" type="presParOf" srcId="{63A580CE-5140-4AC1-B88E-97938524B8F2}" destId="{AB13B87C-B0C0-4CFB-887F-5CA135075011}" srcOrd="6" destOrd="0" presId="urn:microsoft.com/office/officeart/2005/8/layout/vList5"/>
    <dgm:cxn modelId="{CAEB0AE9-FE51-470E-974E-7F5A0261BADA}" type="presParOf" srcId="{AB13B87C-B0C0-4CFB-887F-5CA135075011}" destId="{2639AEDE-6859-4E11-8204-43BAF1D89EF9}" srcOrd="0" destOrd="0" presId="urn:microsoft.com/office/officeart/2005/8/layout/vList5"/>
    <dgm:cxn modelId="{27CE8A06-94C0-4878-9AD7-65E64928965D}" type="presParOf" srcId="{AB13B87C-B0C0-4CFB-887F-5CA135075011}" destId="{DC8B7C8E-2596-42A3-9EC8-3C0F0902B5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374001" y="-3691860"/>
          <a:ext cx="848504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sz="2400" kern="1200" dirty="0">
            <a:solidFill>
              <a:srgbClr val="294071"/>
            </a:solidFill>
          </a:endParaRPr>
        </a:p>
      </dsp:txBody>
      <dsp:txXfrm rot="-5400000">
        <a:off x="1573873" y="149689"/>
        <a:ext cx="8407340" cy="765662"/>
      </dsp:txXfrm>
    </dsp:sp>
    <dsp:sp modelId="{79B8FC0C-79CB-4C19-8E0D-2B6A33327750}">
      <dsp:nvSpPr>
        <dsp:cNvPr id="0" name=""/>
        <dsp:cNvSpPr/>
      </dsp:nvSpPr>
      <dsp:spPr>
        <a:xfrm>
          <a:off x="111079" y="2205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62855" y="53981"/>
        <a:ext cx="1359241" cy="957078"/>
      </dsp:txXfrm>
    </dsp:sp>
    <dsp:sp modelId="{7DFE7FB1-56C2-4FE8-977E-803EFEB20831}">
      <dsp:nvSpPr>
        <dsp:cNvPr id="0" name=""/>
        <dsp:cNvSpPr/>
      </dsp:nvSpPr>
      <dsp:spPr>
        <a:xfrm rot="5400000">
          <a:off x="5374001" y="-2578197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sp:txBody>
      <dsp:txXfrm rot="-5400000">
        <a:off x="1573873" y="1263352"/>
        <a:ext cx="8407340" cy="765662"/>
      </dsp:txXfrm>
    </dsp:sp>
    <dsp:sp modelId="{61BA391A-C1A3-4C26-9905-BCC679A8D46D}">
      <dsp:nvSpPr>
        <dsp:cNvPr id="0" name=""/>
        <dsp:cNvSpPr/>
      </dsp:nvSpPr>
      <dsp:spPr>
        <a:xfrm>
          <a:off x="111079" y="1115867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</a:t>
          </a:r>
        </a:p>
      </dsp:txBody>
      <dsp:txXfrm>
        <a:off x="162855" y="1167643"/>
        <a:ext cx="1359241" cy="957078"/>
      </dsp:txXfrm>
    </dsp:sp>
    <dsp:sp modelId="{A60520D8-37DB-4FB8-BD82-6A2EB5B7DB22}">
      <dsp:nvSpPr>
        <dsp:cNvPr id="0" name=""/>
        <dsp:cNvSpPr/>
      </dsp:nvSpPr>
      <dsp:spPr>
        <a:xfrm rot="5400000">
          <a:off x="5374001" y="-1464535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sz="2400" b="1" kern="1200" dirty="0"/>
            <a:t>	</a:t>
          </a:r>
        </a:p>
      </dsp:txBody>
      <dsp:txXfrm rot="-5400000">
        <a:off x="1573873" y="2377014"/>
        <a:ext cx="8407340" cy="765662"/>
      </dsp:txXfrm>
    </dsp:sp>
    <dsp:sp modelId="{EA80A3C2-62BE-4159-AEC0-45C90F1FC31D}">
      <dsp:nvSpPr>
        <dsp:cNvPr id="0" name=""/>
        <dsp:cNvSpPr/>
      </dsp:nvSpPr>
      <dsp:spPr>
        <a:xfrm>
          <a:off x="111079" y="2229529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3</a:t>
          </a:r>
        </a:p>
      </dsp:txBody>
      <dsp:txXfrm>
        <a:off x="162855" y="2281305"/>
        <a:ext cx="1359241" cy="957078"/>
      </dsp:txXfrm>
    </dsp:sp>
    <dsp:sp modelId="{DC8B7C8E-2596-42A3-9EC8-3C0F0902B542}">
      <dsp:nvSpPr>
        <dsp:cNvPr id="0" name=""/>
        <dsp:cNvSpPr/>
      </dsp:nvSpPr>
      <dsp:spPr>
        <a:xfrm rot="5400000">
          <a:off x="5374001" y="-350873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Manufacturing Data to Calculate Ratios for DM, DL, and MOH</a:t>
          </a:r>
        </a:p>
      </dsp:txBody>
      <dsp:txXfrm rot="-5400000">
        <a:off x="1573873" y="3490676"/>
        <a:ext cx="8407340" cy="765662"/>
      </dsp:txXfrm>
    </dsp:sp>
    <dsp:sp modelId="{2639AEDE-6859-4E11-8204-43BAF1D89EF9}">
      <dsp:nvSpPr>
        <dsp:cNvPr id="0" name=""/>
        <dsp:cNvSpPr/>
      </dsp:nvSpPr>
      <dsp:spPr>
        <a:xfrm>
          <a:off x="111079" y="3343192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4</a:t>
          </a:r>
        </a:p>
      </dsp:txBody>
      <dsp:txXfrm>
        <a:off x="162855" y="3394968"/>
        <a:ext cx="1359241" cy="95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09-02-2021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19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42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nklesaria.sharepoint.com/:p:/g/EemPLD0ZrtlOutdVfnaMk3gB3NZMaX80Te-syw2ricuPYw?e=HKpjBA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.pt/xportal/xmain?xpgid=ine_main&amp;xpid=I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edgar.shtml" TargetMode="External"/><Relationship Id="rId2" Type="http://schemas.openxmlformats.org/officeDocument/2006/relationships/hyperlink" Target="http://www.ine.pt/xportal/xmain?xpid=INE&amp;xpgid=ine_mai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Build an Industry Cost Profile (ICP) for a product in Portugal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25636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21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2"/>
            <a:ext cx="3274278" cy="45720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6. Calculate the DM ratio as percentage of Turnover (We use this value for Total Sales)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90987" y="1676400"/>
            <a:ext cx="6400800" cy="19431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743941"/>
              </p:ext>
            </p:extLst>
          </p:nvPr>
        </p:nvGraphicFramePr>
        <p:xfrm>
          <a:off x="4167187" y="1752600"/>
          <a:ext cx="6261100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CMVMC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libri" panose="020F0502020204030204" pitchFamily="34" charset="0"/>
                        </a:rPr>
                        <a:t>2,615,214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Turnover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4,727,101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Direct Material (DM)</a:t>
                      </a:r>
                      <a:endParaRPr lang="en-US" sz="16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55.3%</a:t>
                      </a:r>
                      <a:endParaRPr lang="en-US" sz="16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7" y="2743200"/>
            <a:ext cx="1714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4281487" y="28956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2"/>
            <a:ext cx="3274277" cy="45720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`7.  Use the U.S. Occupational Employment Statistics to calculate the Direct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to Total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ratio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br>
              <a:rPr lang="en-IN" sz="2000" dirty="0">
                <a:solidFill>
                  <a:schemeClr val="bg1"/>
                </a:solidFill>
              </a:rPr>
            </a:br>
            <a:r>
              <a:rPr lang="en-IN" sz="1600" dirty="0">
                <a:solidFill>
                  <a:schemeClr val="bg1"/>
                </a:solidFill>
              </a:rPr>
              <a:t>See the procedure: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" b="8834"/>
          <a:stretch/>
        </p:blipFill>
        <p:spPr>
          <a:xfrm>
            <a:off x="4014787" y="1295400"/>
            <a:ext cx="7924800" cy="441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357187" y="3396994"/>
            <a:ext cx="2362200" cy="1038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tx1"/>
                </a:solidFill>
                <a:hlinkClick r:id="rId5"/>
              </a:rPr>
              <a:t>Calculating Direct to Total Labour Ratios</a:t>
            </a: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1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7337" y="1219200"/>
            <a:ext cx="6400800" cy="413004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2"/>
            <a:ext cx="3274277" cy="45720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8.  Apply the Direct to Total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ratio to ‘total employment costs’ to obtain an estimate of Direct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cost.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9. Use the Direct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cost to calculate the Direct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Ratio 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29854"/>
              </p:ext>
            </p:extLst>
          </p:nvPr>
        </p:nvGraphicFramePr>
        <p:xfrm>
          <a:off x="4167187" y="1447800"/>
          <a:ext cx="6261100" cy="34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Personnel Expenses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636,972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to Total Labor</a:t>
                      </a:r>
                      <a:r>
                        <a:rPr lang="en-US" sz="16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6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x       92.5</a:t>
                      </a:r>
                      <a:r>
                        <a:rPr lang="en-US" sz="16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Labor Costs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589,199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</a:t>
                      </a:r>
                      <a:r>
                        <a:rPr lang="en-US" sz="16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Labor Costs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589,199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Turnover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4,727,101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Labor Ratio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12.5%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9407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9407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7" y="3657600"/>
            <a:ext cx="1714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319587" y="2590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19587" y="39624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</p:spTree>
    <p:extLst>
      <p:ext uri="{BB962C8B-B14F-4D97-AF65-F5344CB8AC3E}">
        <p14:creationId xmlns:p14="http://schemas.microsoft.com/office/powerpoint/2010/main" val="102041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2"/>
            <a:ext cx="3274277" cy="45720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10. Calculate MOH by deduction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90987" y="1676400"/>
            <a:ext cx="6400800" cy="2373064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44740"/>
              </p:ext>
            </p:extLst>
          </p:nvPr>
        </p:nvGraphicFramePr>
        <p:xfrm>
          <a:off x="4167187" y="1905000"/>
          <a:ext cx="6261100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294071"/>
                          </a:solidFill>
                        </a:rPr>
                        <a:t>Cost</a:t>
                      </a:r>
                      <a:r>
                        <a:rPr lang="en-US" sz="1600" baseline="0" dirty="0">
                          <a:solidFill>
                            <a:srgbClr val="294071"/>
                          </a:solidFill>
                        </a:rPr>
                        <a:t> of Goods Sold (COGS)</a:t>
                      </a:r>
                      <a:endParaRPr lang="en-US" sz="1600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294071"/>
                          </a:solidFill>
                        </a:rPr>
                        <a:t>77.6%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less </a:t>
                      </a:r>
                      <a:r>
                        <a:rPr lang="en-US" sz="1600" dirty="0">
                          <a:solidFill>
                            <a:srgbClr val="294071"/>
                          </a:solidFill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294071"/>
                          </a:solidFill>
                        </a:rPr>
                        <a:t>55.3%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less</a:t>
                      </a:r>
                      <a:r>
                        <a:rPr lang="en-US" sz="1600" baseline="0" dirty="0">
                          <a:solidFill>
                            <a:srgbClr val="29407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294071"/>
                          </a:solidFill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294071"/>
                          </a:solidFill>
                        </a:rPr>
                        <a:t>12.5%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294071"/>
                          </a:solidFill>
                        </a:rPr>
                        <a:t>Manufacturing</a:t>
                      </a:r>
                      <a:r>
                        <a:rPr lang="en-US" sz="1600" b="1" baseline="0" dirty="0">
                          <a:solidFill>
                            <a:srgbClr val="294071"/>
                          </a:solidFill>
                        </a:rPr>
                        <a:t> Overhead (MOH)</a:t>
                      </a:r>
                      <a:endParaRPr lang="en-US" sz="16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294071"/>
                          </a:solidFill>
                        </a:rPr>
                        <a:t>9.8%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319587" y="32766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14337" y="2586908"/>
            <a:ext cx="2476500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MOH = COGS – DM –DL</a:t>
            </a:r>
          </a:p>
        </p:txBody>
      </p:sp>
      <p:sp>
        <p:nvSpPr>
          <p:cNvPr id="18" name="Minus 17"/>
          <p:cNvSpPr/>
          <p:nvPr/>
        </p:nvSpPr>
        <p:spPr>
          <a:xfrm>
            <a:off x="9272587" y="2743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inus 23"/>
          <p:cNvSpPr/>
          <p:nvPr/>
        </p:nvSpPr>
        <p:spPr>
          <a:xfrm>
            <a:off x="9272587" y="3124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4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1905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84327"/>
              </p:ext>
            </p:extLst>
          </p:nvPr>
        </p:nvGraphicFramePr>
        <p:xfrm>
          <a:off x="2490787" y="2133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55.3%</a:t>
                      </a:r>
                      <a:endParaRPr lang="en-US" sz="10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12.5%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9.8%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17.8%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85824" y="2569753"/>
            <a:ext cx="26328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94071"/>
                </a:solidFill>
              </a:rPr>
              <a:t>Ratios calculated from Statistics Portugal  and USA statistics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5824" y="3562350"/>
            <a:ext cx="2819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Ratios calculated from companies’ financial data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291387" y="2517327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1" name="Right Brace 10"/>
          <p:cNvSpPr/>
          <p:nvPr/>
        </p:nvSpPr>
        <p:spPr>
          <a:xfrm>
            <a:off x="7287363" y="3466259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87" y="3429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7" y="4343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294071"/>
                </a:solidFill>
              </a:rPr>
              <a:t>Industry cost profile for “Plastics product manufacturing”</a:t>
            </a: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summary of ICP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602268"/>
              </p:ext>
            </p:extLst>
          </p:nvPr>
        </p:nvGraphicFramePr>
        <p:xfrm>
          <a:off x="3252787" y="1626870"/>
          <a:ext cx="5486400" cy="1497330"/>
        </p:xfrm>
        <a:graphic>
          <a:graphicData uri="http://schemas.openxmlformats.org/drawingml/2006/table">
            <a:tbl>
              <a:tblPr/>
              <a:tblGrid>
                <a:gridCol w="99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 Element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of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Calculation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E / F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(C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* D)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F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MOH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COGS - DM - DL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18288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GSA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Total - COGS - 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B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75571"/>
              </p:ext>
            </p:extLst>
          </p:nvPr>
        </p:nvGraphicFramePr>
        <p:xfrm>
          <a:off x="2033587" y="3657600"/>
          <a:ext cx="9144000" cy="1752600"/>
        </p:xfrm>
        <a:graphic>
          <a:graphicData uri="http://schemas.openxmlformats.org/drawingml/2006/table">
            <a:tbl>
              <a:tblPr/>
              <a:tblGrid>
                <a:gridCol w="37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5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SUMMARY OF DATA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Data point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Source</a:t>
                      </a:r>
                    </a:p>
                  </a:txBody>
                  <a:tcPr marL="18288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77.6%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representative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Profit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Before Tax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4.6%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representative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Personnel Expenses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636,972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Statistical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Yearbook of Portugal 2019: Code 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Direct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Labor / Total Labor ratio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92.5%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US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Census Bureau, 2019; Occupational Employment Statistics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CMVMC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2,615,214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Statistical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Yearbook of Portugal 2019: Code 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Turnover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4,727,101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Statistical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Yearbook of Portugal 2019: Code 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6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9B46FA-B94F-4199-A9AC-D22DC3CA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7" y="1143001"/>
            <a:ext cx="7988663" cy="4876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1"/>
            <a:ext cx="3284125" cy="45720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u="sng" dirty="0">
                <a:solidFill>
                  <a:schemeClr val="bg1"/>
                </a:solidFill>
              </a:rPr>
              <a:t>In Portugal, follow 4 steps to locate the applicable industry code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i="1" dirty="0">
                <a:solidFill>
                  <a:schemeClr val="bg1"/>
                </a:solidFill>
              </a:rPr>
              <a:t>Step: 1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1. 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And search: ‘Statistical Yearbook’ using the search bar at the top right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58113" y="2932697"/>
            <a:ext cx="2413312" cy="1105904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tx1"/>
                </a:solidFill>
                <a:hlinkClick r:id="rId3"/>
              </a:rPr>
              <a:t>https://www.ine.pt/xportal/xmain?xpgid=ine_main&amp;xpid=INE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3160494" y="1752600"/>
            <a:ext cx="6493093" cy="27432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653587" y="1447800"/>
            <a:ext cx="1524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5205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B6AB3-0D36-4F57-B287-74A5213E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687" y="990600"/>
            <a:ext cx="8752344" cy="502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E885C1-08B9-4F73-8876-0EB6E60E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722" y="4161131"/>
            <a:ext cx="8752344" cy="2498138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1"/>
            <a:ext cx="3284125" cy="45720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 startAt="2"/>
            </a:pPr>
            <a:r>
              <a:rPr lang="en-IN" sz="1600" dirty="0">
                <a:solidFill>
                  <a:schemeClr val="bg1"/>
                </a:solidFill>
              </a:rPr>
              <a:t>Select Publications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 startAt="2"/>
            </a:pP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 startAt="2"/>
            </a:pP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 startAt="2"/>
            </a:pP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 startAt="2"/>
            </a:pP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 startAt="2"/>
            </a:pP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 startAt="2"/>
            </a:pPr>
            <a:r>
              <a:rPr lang="en-IN" sz="1600" dirty="0">
                <a:solidFill>
                  <a:schemeClr val="bg1"/>
                </a:solidFill>
              </a:rPr>
              <a:t>Select the latest Yearbook available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cxnSp>
        <p:nvCxnSpPr>
          <p:cNvPr id="31" name="Straight Arrow Connector 30"/>
          <p:cNvCxnSpPr>
            <a:cxnSpLocks/>
            <a:endCxn id="22" idx="1"/>
          </p:cNvCxnSpPr>
          <p:nvPr/>
        </p:nvCxnSpPr>
        <p:spPr>
          <a:xfrm>
            <a:off x="2275487" y="1905000"/>
            <a:ext cx="151070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786187" y="3124200"/>
            <a:ext cx="1219200" cy="152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2B9DB5EF-FBCC-41B5-A54F-D2CE704E2903}"/>
              </a:ext>
            </a:extLst>
          </p:cNvPr>
          <p:cNvSpPr/>
          <p:nvPr/>
        </p:nvSpPr>
        <p:spPr>
          <a:xfrm>
            <a:off x="3938587" y="4419600"/>
            <a:ext cx="8522514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74D9A8-C268-4AA6-B7E3-565289DA3C0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652587" y="3467100"/>
            <a:ext cx="2286000" cy="1257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9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9F289D-A353-448E-ADC4-0DF107CD3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58" y="1143001"/>
            <a:ext cx="8625769" cy="5105399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1"/>
            <a:ext cx="3284125" cy="4571999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Download  the Excel file ‘XLSX III’ containing the full publication.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1</a:t>
              </a:r>
              <a:endParaRPr lang="en-US" sz="2500" kern="1200" dirty="0"/>
            </a:p>
          </p:txBody>
        </p:sp>
      </p:grpSp>
      <p:cxnSp>
        <p:nvCxnSpPr>
          <p:cNvPr id="31" name="Straight Arrow Connector 30"/>
          <p:cNvCxnSpPr>
            <a:cxnSpLocks/>
            <a:endCxn id="14" idx="1"/>
          </p:cNvCxnSpPr>
          <p:nvPr/>
        </p:nvCxnSpPr>
        <p:spPr>
          <a:xfrm>
            <a:off x="1576387" y="2133600"/>
            <a:ext cx="4191000" cy="36480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1"/>
          <p:cNvSpPr/>
          <p:nvPr/>
        </p:nvSpPr>
        <p:spPr>
          <a:xfrm>
            <a:off x="5767387" y="5695952"/>
            <a:ext cx="1895059" cy="1714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434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482" b="5159"/>
          <a:stretch/>
        </p:blipFill>
        <p:spPr>
          <a:xfrm>
            <a:off x="4056993" y="1143001"/>
            <a:ext cx="8034995" cy="3352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1"/>
            <a:ext cx="3284125" cy="45720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5. In the excel file go to ‘Index’ tab, locate ‘III.3 – Enterprises’ and within that click ‘III.3 – Classifications’.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Find the appropriate classification that best matches the product/service.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032369" y="1116154"/>
            <a:ext cx="2189275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13" name="Straight Arrow Connector 12"/>
          <p:cNvCxnSpPr>
            <a:cxnSpLocks/>
            <a:endCxn id="21" idx="1"/>
          </p:cNvCxnSpPr>
          <p:nvPr/>
        </p:nvCxnSpPr>
        <p:spPr>
          <a:xfrm flipV="1">
            <a:off x="3024187" y="1239979"/>
            <a:ext cx="1008182" cy="5126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069321" y="4648200"/>
            <a:ext cx="8022667" cy="1066801"/>
            <a:chOff x="4081697" y="4791900"/>
            <a:chExt cx="6792646" cy="1075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21026" b="90195"/>
            <a:stretch/>
          </p:blipFill>
          <p:spPr>
            <a:xfrm>
              <a:off x="4081697" y="4791900"/>
              <a:ext cx="6792644" cy="618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51209" r="6286" b="42225"/>
            <a:stretch/>
          </p:blipFill>
          <p:spPr>
            <a:xfrm>
              <a:off x="4081698" y="5521947"/>
              <a:ext cx="6792645" cy="3454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Rounded Rectangle 20"/>
          <p:cNvSpPr/>
          <p:nvPr/>
        </p:nvSpPr>
        <p:spPr>
          <a:xfrm>
            <a:off x="4081697" y="5486400"/>
            <a:ext cx="3209690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0" name="Rounded Rectangle 20"/>
          <p:cNvSpPr/>
          <p:nvPr/>
        </p:nvSpPr>
        <p:spPr>
          <a:xfrm>
            <a:off x="4337169" y="4114800"/>
            <a:ext cx="2189275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4" name="Straight Arrow Connector 23"/>
          <p:cNvCxnSpPr>
            <a:cxnSpLocks/>
            <a:endCxn id="19" idx="1"/>
          </p:cNvCxnSpPr>
          <p:nvPr/>
        </p:nvCxnSpPr>
        <p:spPr>
          <a:xfrm>
            <a:off x="2566987" y="3200400"/>
            <a:ext cx="1514710" cy="2400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endCxn id="20" idx="1"/>
          </p:cNvCxnSpPr>
          <p:nvPr/>
        </p:nvCxnSpPr>
        <p:spPr>
          <a:xfrm>
            <a:off x="3024187" y="1981200"/>
            <a:ext cx="1312982" cy="2257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6187" y="12573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14522"/>
              </p:ext>
            </p:extLst>
          </p:nvPr>
        </p:nvGraphicFramePr>
        <p:xfrm>
          <a:off x="3938587" y="1143000"/>
          <a:ext cx="7819719" cy="3479389"/>
        </p:xfrm>
        <a:graphic>
          <a:graphicData uri="http://schemas.openxmlformats.org/drawingml/2006/table">
            <a:tbl>
              <a:tblPr/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122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0"/>
            <a:ext cx="3284125" cy="4572001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Portugal Government economic statistics are found at: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Financial data of companies can be found at: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i="1" dirty="0">
                <a:solidFill>
                  <a:schemeClr val="bg1"/>
                </a:solidFill>
              </a:rPr>
              <a:t>Additionally, we will use Economic Statistics from the USA as a proxy to estimate DL ratio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8053387" y="1831055"/>
            <a:ext cx="3086101" cy="102194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294071"/>
                </a:solidFill>
                <a:latin typeface="Cambria" panose="02040503050406030204" pitchFamily="18" charset="0"/>
              </a:rPr>
              <a:t>Manufacturing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  <a:latin typeface="Cambria" panose="02040503050406030204" pitchFamily="18" charset="0"/>
              </a:rPr>
              <a:t>Source: Statistics Portugal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984092" y="2916908"/>
            <a:ext cx="3086101" cy="100739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294071"/>
                </a:solidFill>
                <a:latin typeface="Cambria" panose="02040503050406030204" pitchFamily="18" charset="0"/>
              </a:rPr>
              <a:t>Financial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  <a:latin typeface="Cambria" panose="02040503050406030204" pitchFamily="18" charset="0"/>
              </a:rPr>
              <a:t>Source: Financial reports of companies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Identify Data Sources for Financial and Manufacturing Information Related to Industry Code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7603092" y="2731577"/>
            <a:ext cx="297895" cy="990600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4" name="Right Brace 23"/>
          <p:cNvSpPr/>
          <p:nvPr/>
        </p:nvSpPr>
        <p:spPr>
          <a:xfrm>
            <a:off x="7603092" y="1580876"/>
            <a:ext cx="297895" cy="1086789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90987" y="3871959"/>
            <a:ext cx="3352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0987" y="2737020"/>
            <a:ext cx="34290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09587" y="1828801"/>
            <a:ext cx="2362200" cy="7620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600" dirty="0">
                <a:hlinkClick r:id="rId2"/>
              </a:rPr>
              <a:t>http://www.ine.pt/xportal/xmain?xpid=INE&amp;xpgid=ine_main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488402" y="3347547"/>
            <a:ext cx="2330238" cy="5334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rgbClr val="294071"/>
                </a:solidFill>
                <a:hlinkClick r:id="rId3"/>
              </a:rPr>
              <a:t>www.sec.gov/edgar.shtml</a:t>
            </a:r>
            <a:endParaRPr lang="en-US" sz="1600" dirty="0">
              <a:solidFill>
                <a:srgbClr val="2940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0987" y="48387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*You will use these data sources to express DM, DL, MOH, COGS, GSA &amp; Other Expenses and PBT as </a:t>
            </a:r>
            <a:r>
              <a:rPr lang="en-US" sz="1600" u="sng" dirty="0"/>
              <a:t>ratios</a:t>
            </a:r>
            <a:r>
              <a:rPr lang="en-US" sz="1600" dirty="0"/>
              <a:t>, in the form of percentages of Total Sales.</a:t>
            </a: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0"/>
            <a:ext cx="3276403" cy="4572001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From each firms’ Income Statement, use multiple year averages to calculate COGS, GSA &amp; Other Expenses and PBT.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Use as many firms as you judge necessary to get an accurate representation of the industry you are modelling.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37494" y="5008486"/>
            <a:ext cx="2307211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85412" y="5048665"/>
            <a:ext cx="2496975" cy="82254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GSA &amp; O. Exp. %  = Total sales (100%) – COGS % – PBT %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88955" y="1179645"/>
            <a:ext cx="7696200" cy="2965515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77308"/>
              </p:ext>
            </p:extLst>
          </p:nvPr>
        </p:nvGraphicFramePr>
        <p:xfrm>
          <a:off x="4121359" y="1829241"/>
          <a:ext cx="5848765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75.5%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76.1%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74.0%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75.2%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18.4%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18.6%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19.1%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18.7%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5.3%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4243387" y="3434471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0987" y="425120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firm operating in the Plastics Product Manufacturing Industry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0987" y="1295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94071"/>
                </a:solidFill>
              </a:rPr>
              <a:t>Core Molding Technologies (CMT)*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𝐶𝑂𝐺𝑆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𝐶𝑂𝐺𝑆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6485444" y="5042441"/>
            <a:ext cx="2177543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𝑃𝐵𝑇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𝑃𝐵𝑇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0"/>
            <a:ext cx="3284125" cy="4572001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Average the ratios of the selected firms to create your industry ratios.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2387" y="1181099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55890"/>
              </p:ext>
            </p:extLst>
          </p:nvPr>
        </p:nvGraphicFramePr>
        <p:xfrm>
          <a:off x="4090987" y="1828800"/>
          <a:ext cx="6172199" cy="208407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77.6%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243386" y="3429000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4787" y="4876800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*Example data for illustration purposes only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0987" y="1371600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4071"/>
                </a:solidFill>
              </a:rPr>
              <a:t>Selected firms in Plastics product manufacturing industry*</a:t>
            </a:r>
          </a:p>
        </p:txBody>
      </p:sp>
    </p:spTree>
    <p:extLst>
      <p:ext uri="{BB962C8B-B14F-4D97-AF65-F5344CB8AC3E}">
        <p14:creationId xmlns:p14="http://schemas.microsoft.com/office/powerpoint/2010/main" val="222490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A51343-6C0A-4ADC-B581-2C9585D92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" t="33262" r="57486" b="26021"/>
          <a:stretch/>
        </p:blipFill>
        <p:spPr>
          <a:xfrm>
            <a:off x="4014787" y="1066801"/>
            <a:ext cx="8077200" cy="2514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79E54-6475-4E41-80E2-1F849ACEF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69" y="3695700"/>
            <a:ext cx="8127181" cy="2514032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spect="1"/>
          </p:cNvSpPr>
          <p:nvPr/>
        </p:nvSpPr>
        <p:spPr>
          <a:xfrm>
            <a:off x="169044" y="1143001"/>
            <a:ext cx="3284125" cy="45720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5. In the Excel file, locate the ‘Index” worksheet, and click on  ‘</a:t>
            </a:r>
            <a:r>
              <a:rPr lang="en-US" sz="1600" dirty="0">
                <a:solidFill>
                  <a:schemeClr val="bg1"/>
                </a:solidFill>
              </a:rPr>
              <a:t>III.3.13 - Main variables of enterprises by section and division of CAE-Rev.3’ to access the Industry data.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Extract the data for CMVMC, Personnel Expenses (Gastos com pessoal) and Turnover (Volume de negocios) for the industry of interest. (Classification no 22- Manufacture of rubber and plastic products”)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35" name="Straight Arrow Connector 34"/>
          <p:cNvCxnSpPr>
            <a:cxnSpLocks/>
            <a:endCxn id="20" idx="1"/>
          </p:cNvCxnSpPr>
          <p:nvPr/>
        </p:nvCxnSpPr>
        <p:spPr>
          <a:xfrm>
            <a:off x="3100387" y="2362200"/>
            <a:ext cx="779582" cy="876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20"/>
          <p:cNvSpPr/>
          <p:nvPr/>
        </p:nvSpPr>
        <p:spPr>
          <a:xfrm>
            <a:off x="4014787" y="1047750"/>
            <a:ext cx="2189275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0" name="Rounded Rectangle 20"/>
          <p:cNvSpPr/>
          <p:nvPr/>
        </p:nvSpPr>
        <p:spPr>
          <a:xfrm>
            <a:off x="3879969" y="3124200"/>
            <a:ext cx="6459418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6387502" y="4651513"/>
            <a:ext cx="762000" cy="6062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5" name="Rounded Rectangle 20"/>
          <p:cNvSpPr/>
          <p:nvPr/>
        </p:nvSpPr>
        <p:spPr>
          <a:xfrm>
            <a:off x="7748587" y="4724400"/>
            <a:ext cx="7620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7" name="Rounded Rectangle 20"/>
          <p:cNvSpPr/>
          <p:nvPr/>
        </p:nvSpPr>
        <p:spPr>
          <a:xfrm>
            <a:off x="8510587" y="4724400"/>
            <a:ext cx="7620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9" name="Rounded Rectangle 20"/>
          <p:cNvSpPr/>
          <p:nvPr/>
        </p:nvSpPr>
        <p:spPr>
          <a:xfrm>
            <a:off x="6417893" y="5791200"/>
            <a:ext cx="762000" cy="228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4" name="Rounded Rectangle 20"/>
          <p:cNvSpPr/>
          <p:nvPr/>
        </p:nvSpPr>
        <p:spPr>
          <a:xfrm>
            <a:off x="7921710" y="5808718"/>
            <a:ext cx="1295400" cy="228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3176587" y="4147751"/>
            <a:ext cx="1008182" cy="1643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20"/>
          <p:cNvSpPr/>
          <p:nvPr/>
        </p:nvSpPr>
        <p:spPr>
          <a:xfrm>
            <a:off x="4184769" y="5808718"/>
            <a:ext cx="762000" cy="228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93806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0D7A70-08BB-4020-94CF-0AE6916D99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9E61C8-493A-43BA-BCD3-199D40FF168A}">
  <ds:schemaRefs>
    <ds:schemaRef ds:uri="b58ae008-966b-4bff-8a7d-37abbecab933"/>
    <ds:schemaRef ds:uri="ff8bcfcb-4344-44cf-9f08-daa529b9a53e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D189970-A4AC-4C44-BE79-0B5034233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10302</TotalTime>
  <Words>1389</Words>
  <Application>Microsoft Office PowerPoint</Application>
  <PresentationFormat>Custom</PresentationFormat>
  <Paragraphs>440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Cambria</vt:lpstr>
      <vt:lpstr>Cambria Math</vt:lpstr>
      <vt:lpstr>Wingdings</vt:lpstr>
      <vt:lpstr>Wingdings 2</vt:lpstr>
      <vt:lpstr>Concourse</vt:lpstr>
      <vt:lpstr>How to Build an Industry Cost Profile (ICP) for a product in Portugal</vt:lpstr>
      <vt:lpstr>Select the Industry Code Based on the Supplier’s Business and Product</vt:lpstr>
      <vt:lpstr>Select the Industry Code Based on the Supplier’s Business and Product</vt:lpstr>
      <vt:lpstr>Select the Industry Code Based on the Supplier’s Business and Product</vt:lpstr>
      <vt:lpstr>Select the Industry Code Based on the Supplier’s Business and Product</vt:lpstr>
      <vt:lpstr>Identify Data Sources for Financial and Manufacturing Information Related to Industry Code</vt:lpstr>
      <vt:lpstr>Use Financial Data to Calculate Ratios for COGS, PBT, GSA &amp; Other</vt:lpstr>
      <vt:lpstr>Use Financial Data to Calculate Ratios for COGS, PBT, GSA &amp; Other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Present all your calculated ratios in the cost breakdown format</vt:lpstr>
      <vt:lpstr>References and summary of ICP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352</cp:revision>
  <dcterms:created xsi:type="dcterms:W3CDTF">2015-03-30T07:09:58Z</dcterms:created>
  <dcterms:modified xsi:type="dcterms:W3CDTF">2021-02-09T09:50:08Z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